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4" r:id="rId9"/>
    <p:sldId id="265" r:id="rId10"/>
    <p:sldId id="262" r:id="rId11"/>
    <p:sldId id="263" r:id="rId12"/>
    <p:sldId id="266" r:id="rId13"/>
    <p:sldId id="273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7" dt="2020-01-28T11:26:57.3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A99736-DDC9-4EAC-8F16-E7F8DCA06BAA}"/>
              </a:ext>
            </a:extLst>
          </p:cNvPr>
          <p:cNvSpPr txBox="1"/>
          <p:nvPr/>
        </p:nvSpPr>
        <p:spPr>
          <a:xfrm>
            <a:off x="632298" y="6092826"/>
            <a:ext cx="807368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 err="1"/>
              <a:t>Sofurce</a:t>
            </a:r>
            <a:r>
              <a:rPr lang="de-DE" sz="1100" dirty="0"/>
              <a:t>: https://www.welt.de/wirtschaft/plus203191334/E-Auto-Solaranlage-Stromspeicher-So-gut-ist-die-340-Euro-Flatrate.html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de-DE" dirty="0" err="1"/>
              <a:t>Disadvantages</a:t>
            </a:r>
            <a:r>
              <a:rPr lang="de-DE" dirty="0"/>
              <a:t>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Advantages</a:t>
            </a:r>
          </a:p>
          <a:p>
            <a:pPr lvl="1"/>
            <a:r>
              <a:rPr lang="de-DE" dirty="0"/>
              <a:t>Long </a:t>
            </a:r>
            <a:r>
              <a:rPr lang="de-DE" dirty="0" err="1"/>
              <a:t>lifetime</a:t>
            </a:r>
            <a:endParaRPr lang="de-DE" dirty="0"/>
          </a:p>
          <a:p>
            <a:pPr lvl="1"/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Cost-Criteria</a:t>
            </a:r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Bildschirmpräsentation (4:3)</PresentationFormat>
  <Paragraphs>178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Kai Braungardt</cp:lastModifiedBy>
  <cp:revision>2</cp:revision>
  <dcterms:modified xsi:type="dcterms:W3CDTF">2020-01-28T11:28:29Z</dcterms:modified>
</cp:coreProperties>
</file>